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7.png" ContentType="image/png"/>
  <Override PartName="/ppt/media/image2.jpeg" ContentType="image/jpeg"/>
  <Override PartName="/ppt/media/image8.png" ContentType="image/png"/>
  <Override PartName="/ppt/media/image1.jpeg" ContentType="image/jpe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C867189B-C390-40D1-B247-6AE456E339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1506240" y="375840"/>
            <a:ext cx="6849000" cy="411480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2743200" y="4754880"/>
            <a:ext cx="42976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TFR activation: 4:45 PM, August 2, 2019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365200" y="15840"/>
            <a:ext cx="542520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365200" y="15840"/>
            <a:ext cx="542520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377080" y="15840"/>
            <a:ext cx="54014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28600" y="18360"/>
            <a:ext cx="5401440" cy="5669640"/>
          </a:xfrm>
          <a:prstGeom prst="rect">
            <a:avLst/>
          </a:prstGeom>
          <a:ln>
            <a:noFill/>
          </a:ln>
        </p:spPr>
      </p:pic>
      <p:sp>
        <p:nvSpPr>
          <p:cNvPr id="59" name="TextShape 1"/>
          <p:cNvSpPr txBox="1"/>
          <p:nvPr/>
        </p:nvSpPr>
        <p:spPr>
          <a:xfrm>
            <a:off x="5193360" y="1283040"/>
            <a:ext cx="47091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Groundspeed = 68.286583 + 0.466654(nm) - 0.024379(nm</a:t>
            </a:r>
            <a:r>
              <a:rPr b="0" lang="en-US" sz="1000" spc="-1" strike="noStrike" baseline="33000">
                <a:latin typeface="Arial"/>
              </a:rPr>
              <a:t>2</a:t>
            </a:r>
            <a:r>
              <a:rPr b="0" lang="en-US" sz="1000" spc="-1" strike="noStrike">
                <a:latin typeface="Arial"/>
              </a:rPr>
              <a:t>) + 0.000385(nm</a:t>
            </a:r>
            <a:r>
              <a:rPr b="0" lang="en-US" sz="1000" spc="-1" strike="noStrike" baseline="33000">
                <a:latin typeface="Arial"/>
              </a:rPr>
              <a:t>3</a:t>
            </a:r>
            <a:r>
              <a:rPr b="0" lang="en-US" sz="1000" spc="-1" strike="noStrike">
                <a:latin typeface="Arial"/>
              </a:rPr>
              <a:t>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193360" y="3443040"/>
            <a:ext cx="47091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Groundspeed = 52.474069 + 3.067618(nm) - 0.107564(nm</a:t>
            </a:r>
            <a:r>
              <a:rPr b="0" lang="en-US" sz="1000" spc="-1" strike="noStrike" baseline="33000">
                <a:latin typeface="Arial"/>
              </a:rPr>
              <a:t>2</a:t>
            </a:r>
            <a:r>
              <a:rPr b="0" lang="en-US" sz="1000" spc="-1" strike="noStrike">
                <a:latin typeface="Arial"/>
              </a:rPr>
              <a:t>) + 0.001109(nm</a:t>
            </a:r>
            <a:r>
              <a:rPr b="0" lang="en-US" sz="1000" spc="-1" strike="noStrike" baseline="33000">
                <a:latin typeface="Arial"/>
              </a:rPr>
              <a:t>3</a:t>
            </a:r>
            <a:r>
              <a:rPr b="0" lang="en-US" sz="1000" spc="-1" strike="noStrike">
                <a:latin typeface="Arial"/>
              </a:rPr>
              <a:t>)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1506240" y="375840"/>
            <a:ext cx="6849000" cy="4114800"/>
          </a:xfrm>
          <a:prstGeom prst="rect">
            <a:avLst/>
          </a:prstGeom>
          <a:ln>
            <a:noFill/>
          </a:ln>
        </p:spPr>
      </p:pic>
      <p:sp>
        <p:nvSpPr>
          <p:cNvPr id="44" name="TextShape 1"/>
          <p:cNvSpPr txBox="1"/>
          <p:nvPr/>
        </p:nvSpPr>
        <p:spPr>
          <a:xfrm>
            <a:off x="2743200" y="4754880"/>
            <a:ext cx="429768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TFR activation: 4:45 PM, August 2, 2019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2286000" y="1005840"/>
            <a:ext cx="539496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1800" spc="-1" strike="noStrike">
                <a:latin typeface="Arial"/>
              </a:rPr>
              <a:t>Observations from 9:15 AM to 7:23 PM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233,069 individual aircraft vectors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2,744 unique aircraft making 3,808 distinct flights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75,059 vectors from general aviation aircraft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881 unique general aviation aircraft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457200" y="457200"/>
            <a:ext cx="9144000" cy="498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457200" y="457200"/>
            <a:ext cx="9144000" cy="498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1802160" y="15840"/>
            <a:ext cx="655128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610920" y="15840"/>
            <a:ext cx="893340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897840" y="15840"/>
            <a:ext cx="835956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421720" y="15840"/>
            <a:ext cx="531216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28600" y="18360"/>
            <a:ext cx="5312160" cy="566964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5120640" y="1463040"/>
            <a:ext cx="47091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Relative Bearing = 84.618121 + 0.259648(nm) - 0.002164(nm</a:t>
            </a:r>
            <a:r>
              <a:rPr b="0" lang="en-US" sz="1000" spc="-1" strike="noStrike" baseline="33000">
                <a:latin typeface="Arial"/>
              </a:rPr>
              <a:t>2</a:t>
            </a:r>
            <a:r>
              <a:rPr b="0" lang="en-US" sz="1000" spc="-1" strike="noStrike">
                <a:latin typeface="Arial"/>
              </a:rPr>
              <a:t>) - 0.000007(nm</a:t>
            </a:r>
            <a:r>
              <a:rPr b="0" lang="en-US" sz="1000" spc="-1" strike="noStrike" baseline="33000">
                <a:latin typeface="Arial"/>
              </a:rPr>
              <a:t>3</a:t>
            </a:r>
            <a:r>
              <a:rPr b="0" lang="en-US" sz="1000" spc="-1" strike="noStrike">
                <a:latin typeface="Arial"/>
              </a:rPr>
              <a:t>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120640" y="3767400"/>
            <a:ext cx="4709160" cy="27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</a:rPr>
              <a:t>Relative Bearing = 83.310795 + 0.773765(nm) - 0.021860(nm</a:t>
            </a:r>
            <a:r>
              <a:rPr b="0" lang="en-US" sz="1000" spc="-1" strike="noStrike" baseline="33000">
                <a:latin typeface="Arial"/>
              </a:rPr>
              <a:t>2</a:t>
            </a:r>
            <a:r>
              <a:rPr b="0" lang="en-US" sz="1000" spc="-1" strike="noStrike">
                <a:latin typeface="Arial"/>
              </a:rPr>
              <a:t>) + 0.000184(nm</a:t>
            </a:r>
            <a:r>
              <a:rPr b="0" lang="en-US" sz="1000" spc="-1" strike="noStrike" baseline="33000">
                <a:latin typeface="Arial"/>
              </a:rPr>
              <a:t>3</a:t>
            </a:r>
            <a:r>
              <a:rPr b="0" lang="en-US" sz="1000" spc="-1" strike="noStrike">
                <a:latin typeface="Arial"/>
              </a:rPr>
              <a:t>)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2019-11-12T12:52:44Z</dcterms:created>
  <dc:creator/>
  <dc:description/>
  <dc:language>en-US</dc:language>
  <cp:lastModifiedBy/>
  <dcterms:modified xsi:type="dcterms:W3CDTF">2019-11-19T13:30:53Z</dcterms:modified>
  <cp:revision>3</cp:revision>
  <dc:subject/>
  <dc:title/>
</cp:coreProperties>
</file>